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9" r:id="rId3"/>
    <p:sldId id="307" r:id="rId4"/>
    <p:sldId id="311" r:id="rId5"/>
    <p:sldId id="312" r:id="rId6"/>
    <p:sldId id="308" r:id="rId7"/>
    <p:sldId id="309" r:id="rId8"/>
    <p:sldId id="31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27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45" d="100"/>
          <a:sy n="14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7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GWT project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06665-EED9-409C-BF46-228BA7CA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79" y="1130068"/>
            <a:ext cx="5351242" cy="40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4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Frontend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744BC-F6DD-441B-80B6-7E1DC3B1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14" y="1051175"/>
            <a:ext cx="7688969" cy="384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HTML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504CF-C95E-42C1-B4A6-2A6843F7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44" y="1085016"/>
            <a:ext cx="5411312" cy="40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5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HTML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FF5F5-BE98-4F1D-BBDA-21416F9C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268285"/>
            <a:ext cx="51530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8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HTML and 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25393-BDA1-413A-BCAA-9014BB5D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25" y="1065748"/>
            <a:ext cx="6795147" cy="40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4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CSS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C3732-FE5D-4D23-A29B-C8B3F59A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760125"/>
            <a:ext cx="7810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6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JavaScript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FDC59-68AE-4D77-B8B1-BF487BC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" y="958721"/>
            <a:ext cx="9142737" cy="41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JavaScript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BBD317-634C-48BC-A13D-61B374A5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44438"/>
            <a:ext cx="59721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8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jQuery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6DB1F-7702-4412-B07A-2BE2EDC93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87" y="1051175"/>
            <a:ext cx="6537626" cy="40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Ajax with 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CD40-A033-4D2D-902F-FD57429F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85" y="1051175"/>
            <a:ext cx="4319676" cy="409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CB402-20E4-44CC-8EFD-B290958A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86" y="1855497"/>
            <a:ext cx="4281230" cy="24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4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Front-End Development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Desktop and Web FE development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Java for desktop FE development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1" dirty="0"/>
              <a:t>Swing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1" dirty="0"/>
              <a:t>Java Fx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Java for web FE development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b="1" dirty="0"/>
              <a:t>GWT/GXT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400" b="1" dirty="0"/>
              <a:t>Javascript for web development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/>
            </a:br>
            <a:br>
              <a:rPr lang="en" sz="1500" dirty="0"/>
            </a:b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46876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JavaScript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CD7C0-9D1E-42DA-A3BE-7441AC18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73" y="1036208"/>
            <a:ext cx="7301851" cy="41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Angular vs React vs Vue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4A403-97F6-40FE-B25D-637E7FDC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08" y="1051175"/>
            <a:ext cx="5362784" cy="3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Single page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EFDB0-EAE6-491C-8746-642EE8D8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866"/>
            <a:ext cx="9144000" cy="37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2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Architecture: micro frontends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FA390-93CD-46D1-9E6B-FA89C9A3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1" y="1176522"/>
            <a:ext cx="7895877" cy="37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7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FD1D0-4618-45A6-BE21-878DF1C2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257" y="1051175"/>
            <a:ext cx="5770683" cy="40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6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763B5-48FC-4F30-83CA-ACA84D81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" y="0"/>
            <a:ext cx="91072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3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Responsive web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55F75-C476-4DAA-AA39-B224D519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1" y="1263890"/>
            <a:ext cx="9144000" cy="37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vs Desktop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CABA7-20A4-476C-8B67-03F390A5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5" y="1263246"/>
            <a:ext cx="7615550" cy="35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Thin and thick clients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5F46D-3D55-476E-BD26-8F7BA56B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77" y="1051175"/>
            <a:ext cx="7204932" cy="40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Rich client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409FB-1642-46C8-B1AC-EC3B2F24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9" y="1348448"/>
            <a:ext cx="7429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Tools for Desktop apps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62926-A700-4E7E-A852-58FE7B75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56" y="1181118"/>
            <a:ext cx="7161688" cy="38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Swing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0D590-646B-4459-B0C2-A7C3CA79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25" y="1178703"/>
            <a:ext cx="6615947" cy="37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6614E-A861-45DE-9547-250838BE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80" y="324808"/>
            <a:ext cx="6238037" cy="467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GWT/GXT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F664E-446A-4D90-8D60-40550D18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8504"/>
            <a:ext cx="4633182" cy="3474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B57EA-1D4A-44DE-AC05-1C998D90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54" y="1568863"/>
            <a:ext cx="4530285" cy="33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594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36447</TotalTime>
  <Words>101</Words>
  <Application>Microsoft Office PowerPoint</Application>
  <PresentationFormat>On-screen Show (16:9)</PresentationFormat>
  <Paragraphs>37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Arial</vt:lpstr>
      <vt:lpstr>Raleway</vt:lpstr>
      <vt:lpstr>Calibri</vt:lpstr>
      <vt:lpstr>swiss-2</vt:lpstr>
      <vt:lpstr>Software Development on Java</vt:lpstr>
      <vt:lpstr>Front-End Development</vt:lpstr>
      <vt:lpstr>Web vs Desktop application</vt:lpstr>
      <vt:lpstr>Thin and thick clients</vt:lpstr>
      <vt:lpstr>Rich client application</vt:lpstr>
      <vt:lpstr>Tools for Desktop apps development</vt:lpstr>
      <vt:lpstr>Java Swing</vt:lpstr>
      <vt:lpstr>PowerPoint Presentation</vt:lpstr>
      <vt:lpstr>GWT/GXT</vt:lpstr>
      <vt:lpstr>GWT project structure</vt:lpstr>
      <vt:lpstr>Web Frontend development</vt:lpstr>
      <vt:lpstr>HTML history</vt:lpstr>
      <vt:lpstr>HTML page</vt:lpstr>
      <vt:lpstr>HTML and CSS</vt:lpstr>
      <vt:lpstr>CSS syntax</vt:lpstr>
      <vt:lpstr>JavaScript history</vt:lpstr>
      <vt:lpstr>JavaScript example</vt:lpstr>
      <vt:lpstr>jQuery example</vt:lpstr>
      <vt:lpstr>Ajax with JavaScript</vt:lpstr>
      <vt:lpstr>JavaScript frameworks</vt:lpstr>
      <vt:lpstr>Angular vs React vs Vue</vt:lpstr>
      <vt:lpstr>Single page application</vt:lpstr>
      <vt:lpstr>Architecture: micro frontends</vt:lpstr>
      <vt:lpstr>SEO</vt:lpstr>
      <vt:lpstr>PowerPoint Presentation</vt:lpstr>
      <vt:lpstr>Responsive web design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105</cp:revision>
  <dcterms:modified xsi:type="dcterms:W3CDTF">2023-05-19T09:23:44Z</dcterms:modified>
</cp:coreProperties>
</file>